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6"/>
  </p:notesMasterIdLst>
  <p:sldIdLst>
    <p:sldId id="256"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8" d="100"/>
          <a:sy n="58" d="100"/>
        </p:scale>
        <p:origin x="964"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A3F9423-2B2D-48B9-99BD-6889644D9D54}" type="datetimeFigureOut">
              <a:rPr lang="en-US" smtClean="0"/>
              <a:t>9/3/2019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E2201FC-1613-4883-A14A-745DE8E246F4}" type="slidenum">
              <a:rPr lang="en-US" smtClean="0"/>
              <a:t>‹#›</a:t>
            </a:fld>
            <a:endParaRPr lang="en-US"/>
          </a:p>
        </p:txBody>
      </p:sp>
    </p:spTree>
    <p:extLst>
      <p:ext uri="{BB962C8B-B14F-4D97-AF65-F5344CB8AC3E}">
        <p14:creationId xmlns:p14="http://schemas.microsoft.com/office/powerpoint/2010/main" val="41851233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4000" dirty="0"/>
          </a:p>
        </p:txBody>
      </p:sp>
      <p:sp>
        <p:nvSpPr>
          <p:cNvPr id="4" name="Slide Number Placeholder 3"/>
          <p:cNvSpPr>
            <a:spLocks noGrp="1"/>
          </p:cNvSpPr>
          <p:nvPr>
            <p:ph type="sldNum" sz="quarter" idx="5"/>
          </p:nvPr>
        </p:nvSpPr>
        <p:spPr/>
        <p:txBody>
          <a:bodyPr/>
          <a:lstStyle/>
          <a:p>
            <a:fld id="{9E2201FC-1613-4883-A14A-745DE8E246F4}" type="slidenum">
              <a:rPr lang="en-US" smtClean="0"/>
              <a:t>1</a:t>
            </a:fld>
            <a:endParaRPr lang="en-US"/>
          </a:p>
        </p:txBody>
      </p:sp>
    </p:spTree>
    <p:extLst>
      <p:ext uri="{BB962C8B-B14F-4D97-AF65-F5344CB8AC3E}">
        <p14:creationId xmlns:p14="http://schemas.microsoft.com/office/powerpoint/2010/main" val="34981257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764DE79-268F-4C1A-8933-263129D2AF90}" type="datetimeFigureOut">
              <a:rPr lang="en-US" dirty="0"/>
              <a:t>9/3/2019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7808791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9/3/2019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34658286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9/3/2019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42564911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9/3/2019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7735994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9/3/2019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5123675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764DE79-268F-4C1A-8933-263129D2AF90}" type="datetimeFigureOut">
              <a:rPr lang="en-US" dirty="0"/>
              <a:t>9/3/2019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8833863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764DE79-268F-4C1A-8933-263129D2AF90}" type="datetimeFigureOut">
              <a:rPr lang="en-US" dirty="0"/>
              <a:t>9/3/2019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3826257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764DE79-268F-4C1A-8933-263129D2AF90}" type="datetimeFigureOut">
              <a:rPr lang="en-US" dirty="0"/>
              <a:t>9/3/2019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7615572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9/3/2019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4875889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9/3/2019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6122678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9/3/2019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31088058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9/3/2019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t>‹#›</a:t>
            </a:fld>
            <a:endParaRPr lang="en-US"/>
          </a:p>
        </p:txBody>
      </p:sp>
    </p:spTree>
    <p:extLst>
      <p:ext uri="{BB962C8B-B14F-4D97-AF65-F5344CB8AC3E}">
        <p14:creationId xmlns:p14="http://schemas.microsoft.com/office/powerpoint/2010/main" val="1548887650"/>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0369" y="119731"/>
            <a:ext cx="11450052" cy="1966495"/>
          </a:xfrm>
        </p:spPr>
        <p:txBody>
          <a:bodyPr>
            <a:normAutofit/>
          </a:bodyPr>
          <a:lstStyle/>
          <a:p>
            <a:pPr algn="l"/>
            <a:r>
              <a:rPr lang="en-US" sz="4000" b="1">
                <a:ea typeface="+mj-lt"/>
                <a:cs typeface="+mj-lt"/>
              </a:rPr>
              <a:t>Question: How has the character changed in the passage? Use character words, thoughts, and actions to explain your answer. </a:t>
            </a:r>
            <a:endParaRPr lang="en-US" sz="4000">
              <a:cs typeface="Calibri Light" panose="020F0302020204030204"/>
            </a:endParaRPr>
          </a:p>
        </p:txBody>
      </p:sp>
      <p:sp>
        <p:nvSpPr>
          <p:cNvPr id="3" name="Subtitle 2"/>
          <p:cNvSpPr>
            <a:spLocks noGrp="1"/>
          </p:cNvSpPr>
          <p:nvPr>
            <p:ph type="subTitle" idx="1"/>
          </p:nvPr>
        </p:nvSpPr>
        <p:spPr>
          <a:xfrm>
            <a:off x="681791" y="2509169"/>
            <a:ext cx="11129209" cy="1655762"/>
          </a:xfrm>
        </p:spPr>
        <p:txBody>
          <a:bodyPr vert="horz" lIns="91440" tIns="45720" rIns="91440" bIns="45720" rtlCol="0" anchor="t">
            <a:noAutofit/>
          </a:bodyPr>
          <a:lstStyle/>
          <a:p>
            <a:pPr algn="l"/>
            <a:r>
              <a:rPr lang="en-US">
                <a:ea typeface="+mn-lt"/>
                <a:cs typeface="+mn-lt"/>
              </a:rPr>
              <a:t>         The rain had stopped. The storm still rumbled, but only in the distance. I smelled like livestock and my knees were shaking. My head felt like it was splitting open. I was weak and scared and trembling with grief I'd just seen my mother vanish. I wanted to lie down and cry, but there was Grover, needing my help, so I managed to haul him up and stagger down into the valley, toward the lights of the farm-house. I was crying, calling for my mother, but I held on to Grover-I wasn't going to let him go.  The last thing I remember is collapsing on a wooden porch, looking up at a ceiling fan circling above me, moths flying around a yellow light, and the stern faces of a familiar-looking bearded man and a pretty girl, her blond hair curled like a princess's. They both looked down at me, and the girl said, "He's the one. He must be." "Silence, Annabeth," the man said. "He's still conscious. Bring him inside." Lightning Thief pg. 60</a:t>
            </a:r>
            <a:endParaRPr lang="en-US">
              <a:cs typeface="Calibri" panose="020F0502020204030204"/>
            </a:endParaRPr>
          </a:p>
        </p:txBody>
      </p:sp>
    </p:spTree>
    <p:extLst>
      <p:ext uri="{BB962C8B-B14F-4D97-AF65-F5344CB8AC3E}">
        <p14:creationId xmlns:p14="http://schemas.microsoft.com/office/powerpoint/2010/main" val="10985722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669D073ECD3BD04C90EB9FA7A518ECC2" ma:contentTypeVersion="2" ma:contentTypeDescription="Create a new document." ma:contentTypeScope="" ma:versionID="7fcb252d3eb55f904df3425459a61089">
  <xsd:schema xmlns:xsd="http://www.w3.org/2001/XMLSchema" xmlns:xs="http://www.w3.org/2001/XMLSchema" xmlns:p="http://schemas.microsoft.com/office/2006/metadata/properties" xmlns:ns2="54c9a439-7120-401b-a2f8-ec503ddd4467" targetNamespace="http://schemas.microsoft.com/office/2006/metadata/properties" ma:root="true" ma:fieldsID="51a6e0153f0f4940b6d9eaccc207d3f3" ns2:_="">
    <xsd:import namespace="54c9a439-7120-401b-a2f8-ec503ddd4467"/>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4c9a439-7120-401b-a2f8-ec503ddd446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7273553A-92D0-4E63-9F5C-92641DD08401}">
  <ds:schemaRefs>
    <ds:schemaRef ds:uri="http://schemas.microsoft.com/sharepoint/v3/contenttype/forms"/>
  </ds:schemaRefs>
</ds:datastoreItem>
</file>

<file path=customXml/itemProps2.xml><?xml version="1.0" encoding="utf-8"?>
<ds:datastoreItem xmlns:ds="http://schemas.openxmlformats.org/officeDocument/2006/customXml" ds:itemID="{D87AC011-09D1-4580-A71D-02DD7C2D897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4c9a439-7120-401b-a2f8-ec503ddd446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E8C034A-3407-462D-8B87-3D16CAEFABED}">
  <ds:schemaRefs>
    <ds:schemaRef ds:uri="http://schemas.microsoft.com/office/2006/documentManagement/types"/>
    <ds:schemaRef ds:uri="http://schemas.openxmlformats.org/package/2006/metadata/core-properties"/>
    <ds:schemaRef ds:uri="http://schemas.microsoft.com/office/2006/metadata/properties"/>
    <ds:schemaRef ds:uri="http://purl.org/dc/dcmitype/"/>
    <ds:schemaRef ds:uri="http://purl.org/dc/terms/"/>
    <ds:schemaRef ds:uri="54c9a439-7120-401b-a2f8-ec503ddd4467"/>
    <ds:schemaRef ds:uri="http://purl.org/dc/elements/1.1/"/>
    <ds:schemaRef ds:uri="http://schemas.microsoft.com/office/infopath/2007/PartnerControl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office theme</Template>
  <TotalTime>3</TotalTime>
  <Words>25</Words>
  <Application>Microsoft Office PowerPoint</Application>
  <PresentationFormat>Widescreen</PresentationFormat>
  <Paragraphs>3</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Question: How has the character changed in the passage? Use character words, thoughts, and actions to explain your answer.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Marc, Joel J</dc:creator>
  <cp:lastModifiedBy>Marc, Joel J</cp:lastModifiedBy>
  <cp:revision>3</cp:revision>
  <dcterms:created xsi:type="dcterms:W3CDTF">2013-07-15T20:26:40Z</dcterms:created>
  <dcterms:modified xsi:type="dcterms:W3CDTF">2019-09-03T14:49:57Z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0x010100669D073ECD3BD04C90EB9FA7A518ECC2</vt:lpwstr>
  </property>
  <property fmtid="{D5CDD505-2E9C-101B-9397-08002B2CF9AE}" pid="3" name="MSIP_Label_0ee3c538-ec52-435f-ae58-017644bd9513_Enabled">
    <vt:lpwstr>True</vt:lpwstr>
  </property>
  <property fmtid="{D5CDD505-2E9C-101B-9397-08002B2CF9AE}" pid="4" name="MSIP_Label_0ee3c538-ec52-435f-ae58-017644bd9513_SiteId">
    <vt:lpwstr>0cdcb198-8169-4b70-ba9f-da7e3ba700c2</vt:lpwstr>
  </property>
  <property fmtid="{D5CDD505-2E9C-101B-9397-08002B2CF9AE}" pid="5" name="MSIP_Label_0ee3c538-ec52-435f-ae58-017644bd9513_Owner">
    <vt:lpwstr>marcj@fultonschools.org</vt:lpwstr>
  </property>
  <property fmtid="{D5CDD505-2E9C-101B-9397-08002B2CF9AE}" pid="6" name="MSIP_Label_0ee3c538-ec52-435f-ae58-017644bd9513_SetDate">
    <vt:lpwstr>2019-09-03T14:11:19.6564256Z</vt:lpwstr>
  </property>
  <property fmtid="{D5CDD505-2E9C-101B-9397-08002B2CF9AE}" pid="7" name="MSIP_Label_0ee3c538-ec52-435f-ae58-017644bd9513_Name">
    <vt:lpwstr>General</vt:lpwstr>
  </property>
  <property fmtid="{D5CDD505-2E9C-101B-9397-08002B2CF9AE}" pid="8" name="MSIP_Label_0ee3c538-ec52-435f-ae58-017644bd9513_Application">
    <vt:lpwstr>Microsoft Azure Information Protection</vt:lpwstr>
  </property>
  <property fmtid="{D5CDD505-2E9C-101B-9397-08002B2CF9AE}" pid="9" name="MSIP_Label_0ee3c538-ec52-435f-ae58-017644bd9513_Extended_MSFT_Method">
    <vt:lpwstr>Manual</vt:lpwstr>
  </property>
  <property fmtid="{D5CDD505-2E9C-101B-9397-08002B2CF9AE}" pid="10" name="Sensitivity">
    <vt:lpwstr>General</vt:lpwstr>
  </property>
</Properties>
</file>